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jlpjE12kRKbvQ6eT96QhQe7RAE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c25208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ac25208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060178d4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0060178d4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d54b0517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1d54b0517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545da251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2545da251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c9eada5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0c9eada5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c9eada5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0c9eada5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5592f2ef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a5592f2ef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c474b694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8c474b694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a9faeb4c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ba9faeb4c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c474b694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8c474b69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c474b694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8c474b694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c474b69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8c474b69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ypress.aggiemoms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c252084e_0_13"/>
          <p:cNvSpPr txBox="1"/>
          <p:nvPr>
            <p:ph type="ctrTitle"/>
          </p:nvPr>
        </p:nvSpPr>
        <p:spPr>
          <a:xfrm>
            <a:off x="3833675" y="1400400"/>
            <a:ext cx="51861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Cypress </a:t>
            </a:r>
            <a:br>
              <a:rPr lang="en" sz="3600"/>
            </a:br>
            <a:r>
              <a:rPr lang="en" sz="3600"/>
              <a:t>Texas A&amp;M University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Mothers’ Club</a:t>
            </a:r>
            <a:endParaRPr sz="3600"/>
          </a:p>
        </p:txBody>
      </p:sp>
      <p:sp>
        <p:nvSpPr>
          <p:cNvPr id="73" name="Google Shape;73;g28ac252084e_0_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October 13</a:t>
            </a:r>
            <a:r>
              <a:rPr lang="en" sz="2400"/>
              <a:t>, 2025 General Meeting</a:t>
            </a:r>
            <a:endParaRPr b="1" sz="2400"/>
          </a:p>
        </p:txBody>
      </p:sp>
      <p:pic>
        <p:nvPicPr>
          <p:cNvPr id="74" name="Google Shape;74;g28ac252084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50" y="833950"/>
            <a:ext cx="2933652" cy="2933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060178d49_0_28"/>
          <p:cNvSpPr txBox="1"/>
          <p:nvPr>
            <p:ph type="title"/>
          </p:nvPr>
        </p:nvSpPr>
        <p:spPr>
          <a:xfrm>
            <a:off x="37438" y="470975"/>
            <a:ext cx="8913000" cy="4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3250">
                <a:solidFill>
                  <a:srgbClr val="800000"/>
                </a:solidFill>
                <a:highlight>
                  <a:srgbClr val="FFFFFF"/>
                </a:highlight>
              </a:rPr>
              <a:t>   Aggie Moms Home Tailgates at Aggie Park  </a:t>
            </a:r>
            <a:endParaRPr b="0" sz="3250">
              <a:solidFill>
                <a:srgbClr val="8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50">
              <a:solidFill>
                <a:srgbClr val="8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50">
              <a:solidFill>
                <a:srgbClr val="800000"/>
              </a:solidFill>
              <a:highlight>
                <a:srgbClr val="FFFFFF"/>
              </a:highlight>
            </a:endParaRPr>
          </a:p>
          <a:p>
            <a:pPr indent="-292735" lvl="0" marL="3840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50"/>
              <a:buChar char="■"/>
            </a:pPr>
            <a:r>
              <a:rPr b="0" lang="en" sz="2450">
                <a:solidFill>
                  <a:srgbClr val="666666"/>
                </a:solidFill>
                <a:highlight>
                  <a:srgbClr val="FFFFFF"/>
                </a:highlight>
              </a:rPr>
              <a:t>November 15th vs. South Carolina</a:t>
            </a:r>
            <a:endParaRPr b="0" sz="24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292735" lvl="0" marL="38404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50"/>
              <a:buChar char="■"/>
            </a:pPr>
            <a:r>
              <a:rPr b="0" lang="en" sz="2450">
                <a:solidFill>
                  <a:srgbClr val="666666"/>
                </a:solidFill>
                <a:highlight>
                  <a:srgbClr val="FFFFFF"/>
                </a:highlight>
              </a:rPr>
              <a:t>November 22nd vs. Samford</a:t>
            </a:r>
            <a:endParaRPr b="0" sz="24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200"/>
          </a:p>
        </p:txBody>
      </p:sp>
      <p:pic>
        <p:nvPicPr>
          <p:cNvPr id="125" name="Google Shape;125;g30060178d49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425" y="1165850"/>
            <a:ext cx="301752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d54b05173_0_4"/>
          <p:cNvSpPr txBox="1"/>
          <p:nvPr>
            <p:ph type="title"/>
          </p:nvPr>
        </p:nvSpPr>
        <p:spPr>
          <a:xfrm>
            <a:off x="1000275" y="0"/>
            <a:ext cx="8631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Need Chairperson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131" name="Google Shape;131;g31d54b05173_0_4"/>
          <p:cNvSpPr txBox="1"/>
          <p:nvPr/>
        </p:nvSpPr>
        <p:spPr>
          <a:xfrm>
            <a:off x="596575" y="1263175"/>
            <a:ext cx="7877700" cy="3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8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Fundraising</a:t>
            </a:r>
            <a:r>
              <a:rPr b="0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- businesses</a:t>
            </a:r>
            <a:endParaRPr b="0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545da251c_0_137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MEETINGS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November 10</a:t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December 1</a:t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January 12	</a:t>
            </a:r>
            <a:r>
              <a:rPr lang="en" sz="3000"/>
              <a:t>				</a:t>
            </a:r>
            <a:endParaRPr b="0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493525" y="712150"/>
            <a:ext cx="84210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AGGIES SHARE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Good Bull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Prayer Requests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Mom Brags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20327" r="17202" t="0"/>
          <a:stretch/>
        </p:blipFill>
        <p:spPr>
          <a:xfrm>
            <a:off x="4156675" y="712138"/>
            <a:ext cx="4217026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290800" y="511650"/>
            <a:ext cx="8631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Until next month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Federation of Texas A&amp;M Mothers’ Clubs Facebook Group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Texas Aggie Mom’s Boutique on Facebook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Group Picture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c9eada533_0_0"/>
          <p:cNvSpPr txBox="1"/>
          <p:nvPr>
            <p:ph type="title"/>
          </p:nvPr>
        </p:nvSpPr>
        <p:spPr>
          <a:xfrm>
            <a:off x="1000275" y="0"/>
            <a:ext cx="86316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Guest Speaker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0" name="Google Shape;80;g30c9eada533_0_0"/>
          <p:cNvSpPr txBox="1"/>
          <p:nvPr/>
        </p:nvSpPr>
        <p:spPr>
          <a:xfrm>
            <a:off x="3358425" y="1323925"/>
            <a:ext cx="56529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</a:t>
            </a:r>
            <a:r>
              <a:rPr b="1" i="0" lang="en" sz="3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Association of Former Students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Texas A &amp; M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Ben Fisher, Coordinator of Campus Programs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Student Ambassadors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g30c9eada533_0_0" title="top_ring_sec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25" y="1323925"/>
            <a:ext cx="3012476" cy="249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c9eada533_0_26"/>
          <p:cNvSpPr txBox="1"/>
          <p:nvPr>
            <p:ph type="title"/>
          </p:nvPr>
        </p:nvSpPr>
        <p:spPr>
          <a:xfrm>
            <a:off x="1000275" y="224275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Approve Minutes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7" name="Google Shape;87;g30c9eada533_0_26"/>
          <p:cNvSpPr txBox="1"/>
          <p:nvPr/>
        </p:nvSpPr>
        <p:spPr>
          <a:xfrm>
            <a:off x="1559175" y="1642900"/>
            <a:ext cx="64383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September</a:t>
            </a: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2025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https://cypress.aggiemoms.org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Club Meetings &amp; Events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Member Resources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2a5592f2eff_0_25" title="IMG_7945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175" y="0"/>
            <a:ext cx="61356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8c474b6942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488" y="152400"/>
            <a:ext cx="57290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9faeb4ca_0_68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SOCIALS</a:t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000"/>
              <a:t>October 23rd - Boos and Snack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000"/>
              <a:t>November Dinner - November 6th</a:t>
            </a:r>
            <a:endParaRPr b="0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 sz="3000"/>
              <a:t>	Cypress Trail Hideout</a:t>
            </a:r>
            <a:endParaRPr b="0" sz="30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c474b6942_0_6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08" name="Google Shape;108;g38c474b6942_0_6" title="IMG_254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323" y="0"/>
            <a:ext cx="3973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c474b6942_0_11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14" name="Google Shape;114;g38c474b6942_0_11" title="Orange and Yellow Floral ThanksGiving Dinner Party Flyer.jp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325" y="0"/>
            <a:ext cx="41389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8c474b6942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599" y="137163"/>
            <a:ext cx="5584800" cy="4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