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8" roundtripDataSignature="AMtx7mhAeP9jqnpwNtcbiLnQjikS/1a/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customschemas.google.com/relationships/presentationmetadata" Target="meta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ac252084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28ac252084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8c474b694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38c474b694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545da251c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2545da251c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8c474b694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38c474b694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c9eada53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30c9eada53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8c474b694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38c474b694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a5592f2ef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2a5592f2ef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a230348f9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3a230348f9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a9faeb4c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2ba9faeb4c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060178d4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30060178d4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8c474b694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38c474b694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a230348f9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3a230348f9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3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1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2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2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22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14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1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" name="Google Shape;22;p1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p15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1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1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1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1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1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17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19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20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20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2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2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21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ypress.aggiemoms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ac252084e_0_13"/>
          <p:cNvSpPr txBox="1"/>
          <p:nvPr>
            <p:ph type="ctrTitle"/>
          </p:nvPr>
        </p:nvSpPr>
        <p:spPr>
          <a:xfrm>
            <a:off x="3833675" y="1400400"/>
            <a:ext cx="5186100" cy="23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/>
              <a:t>Cypress </a:t>
            </a:r>
            <a:br>
              <a:rPr lang="en" sz="3600"/>
            </a:br>
            <a:r>
              <a:rPr lang="en" sz="3600"/>
              <a:t>Texas A&amp;M University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/>
              <a:t>Mothers’ Club</a:t>
            </a:r>
            <a:endParaRPr sz="3600"/>
          </a:p>
        </p:txBody>
      </p:sp>
      <p:sp>
        <p:nvSpPr>
          <p:cNvPr id="73" name="Google Shape;73;g28ac252084e_0_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December 1</a:t>
            </a:r>
            <a:r>
              <a:rPr lang="en" sz="2400"/>
              <a:t>, 2025 General Meeting</a:t>
            </a:r>
            <a:endParaRPr b="1" sz="2400"/>
          </a:p>
        </p:txBody>
      </p:sp>
      <p:pic>
        <p:nvPicPr>
          <p:cNvPr id="74" name="Google Shape;74;g28ac252084e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350" y="833950"/>
            <a:ext cx="2933652" cy="2933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8c474b6942_0_6"/>
          <p:cNvSpPr txBox="1"/>
          <p:nvPr>
            <p:ph type="title"/>
          </p:nvPr>
        </p:nvSpPr>
        <p:spPr>
          <a:xfrm>
            <a:off x="655050" y="470175"/>
            <a:ext cx="78339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  <p:pic>
        <p:nvPicPr>
          <p:cNvPr id="129" name="Google Shape;129;g38c474b6942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4950" y="0"/>
            <a:ext cx="61341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2545da251c_0_137"/>
          <p:cNvSpPr txBox="1"/>
          <p:nvPr>
            <p:ph type="title"/>
          </p:nvPr>
        </p:nvSpPr>
        <p:spPr>
          <a:xfrm>
            <a:off x="655050" y="470175"/>
            <a:ext cx="78339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500"/>
              <a:t>UPCOMING MEETINGS</a:t>
            </a:r>
            <a:r>
              <a:rPr lang="en" sz="3400"/>
              <a:t>			</a:t>
            </a:r>
            <a:endParaRPr sz="3400"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400"/>
              <a:t>December 1</a:t>
            </a:r>
            <a:endParaRPr sz="3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400"/>
              <a:t>January 12</a:t>
            </a:r>
            <a:endParaRPr sz="3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400"/>
              <a:t>February 9</a:t>
            </a:r>
            <a:r>
              <a:rPr lang="en" sz="3000"/>
              <a:t>				</a:t>
            </a:r>
            <a:endParaRPr b="0" sz="3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0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/>
          <p:nvPr>
            <p:ph type="title"/>
          </p:nvPr>
        </p:nvSpPr>
        <p:spPr>
          <a:xfrm>
            <a:off x="493525" y="712150"/>
            <a:ext cx="8421000" cy="42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AGGIES SHARE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400"/>
              <a:t>Good Bull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400"/>
              <a:t>Prayer Requests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400"/>
              <a:t>Mom Brags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 b="0" l="20327" r="17202" t="0"/>
          <a:stretch/>
        </p:blipFill>
        <p:spPr>
          <a:xfrm>
            <a:off x="4156675" y="712138"/>
            <a:ext cx="4217026" cy="37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/>
          <p:nvPr>
            <p:ph type="title"/>
          </p:nvPr>
        </p:nvSpPr>
        <p:spPr>
          <a:xfrm>
            <a:off x="290800" y="511650"/>
            <a:ext cx="86316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Until next month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Federation of Texas A&amp;M Mothers’ Clubs Facebook Group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Texas Aggie Mom’s Boutique on Facebook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Group Picture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38c474b6942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9599" y="137163"/>
            <a:ext cx="5584800" cy="48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c9eada533_0_26"/>
          <p:cNvSpPr txBox="1"/>
          <p:nvPr>
            <p:ph type="title"/>
          </p:nvPr>
        </p:nvSpPr>
        <p:spPr>
          <a:xfrm>
            <a:off x="1000275" y="224275"/>
            <a:ext cx="86316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Approve Minutes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>
              <a:solidFill>
                <a:srgbClr val="A7A7A7"/>
              </a:solidFill>
            </a:endParaRPr>
          </a:p>
        </p:txBody>
      </p:sp>
      <p:sp>
        <p:nvSpPr>
          <p:cNvPr id="80" name="Google Shape;80;g30c9eada533_0_26"/>
          <p:cNvSpPr txBox="1"/>
          <p:nvPr/>
        </p:nvSpPr>
        <p:spPr>
          <a:xfrm>
            <a:off x="1559175" y="1642900"/>
            <a:ext cx="6438300" cy="20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November</a:t>
            </a:r>
            <a:r>
              <a:rPr b="1" i="0" lang="en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2025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sng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https://cypress.aggiemoms.org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Club Meetings &amp; Events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Member Resources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38c474b6942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7488" y="152400"/>
            <a:ext cx="572902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38c474b6942_0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6650" y="94313"/>
            <a:ext cx="6070701" cy="49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2a5592f2eff_0_25" title="IMG_7945.jpe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4175" y="0"/>
            <a:ext cx="61356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3a230348f91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825" y="189775"/>
            <a:ext cx="8134350" cy="36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3a230348f91_0_20"/>
          <p:cNvSpPr txBox="1"/>
          <p:nvPr/>
        </p:nvSpPr>
        <p:spPr>
          <a:xfrm>
            <a:off x="0" y="4149200"/>
            <a:ext cx="9113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https://www.signupgenius.com/go/70A044BA4AD23A57-59773855-fall?useFullSite=true#/</a:t>
            </a:r>
            <a:endParaRPr b="1" i="0" sz="17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a9faeb4ca_0_68"/>
          <p:cNvSpPr txBox="1"/>
          <p:nvPr>
            <p:ph type="title"/>
          </p:nvPr>
        </p:nvSpPr>
        <p:spPr>
          <a:xfrm>
            <a:off x="655050" y="470175"/>
            <a:ext cx="78339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500"/>
              <a:t>UPCOMING SOCIALS</a:t>
            </a:r>
            <a:endParaRPr sz="4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0" lang="en" sz="3000"/>
              <a:t>November 12 - Floral Arranging Class (Full)</a:t>
            </a:r>
            <a:endParaRPr b="0"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0" lang="en" sz="3000"/>
              <a:t>December Coffee Meet Up - TBD</a:t>
            </a:r>
            <a:endParaRPr b="0"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0" i="1" lang="en" sz="3000"/>
              <a:t>Spring Co-Chair Requested</a:t>
            </a:r>
            <a:endParaRPr b="0" i="1" sz="3000"/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060178d49_0_28"/>
          <p:cNvSpPr txBox="1"/>
          <p:nvPr>
            <p:ph type="title"/>
          </p:nvPr>
        </p:nvSpPr>
        <p:spPr>
          <a:xfrm>
            <a:off x="37438" y="470975"/>
            <a:ext cx="8913000" cy="42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" sz="3250">
                <a:solidFill>
                  <a:srgbClr val="800000"/>
                </a:solidFill>
                <a:highlight>
                  <a:srgbClr val="FFFFFF"/>
                </a:highlight>
              </a:rPr>
              <a:t>   Aggie Moms Home Tailgates at Aggie Park  </a:t>
            </a:r>
            <a:endParaRPr b="0" sz="3250">
              <a:solidFill>
                <a:srgbClr val="8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3250">
              <a:solidFill>
                <a:srgbClr val="800000"/>
              </a:solidFill>
              <a:highlight>
                <a:srgbClr val="FFFFFF"/>
              </a:highlight>
            </a:endParaRPr>
          </a:p>
          <a:p>
            <a:pPr indent="-292735" lvl="0" marL="38404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50"/>
              <a:buChar char="■"/>
            </a:pPr>
            <a:r>
              <a:rPr b="0" lang="en" sz="2450"/>
              <a:t>November 15th vs. South Carolina</a:t>
            </a:r>
            <a:endParaRPr b="0" sz="2450"/>
          </a:p>
          <a:p>
            <a:pPr indent="0" lvl="7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50"/>
              <a:buNone/>
            </a:pPr>
            <a:r>
              <a:rPr b="0" lang="en" sz="2450"/>
              <a:t>  		Tailgate Takeover - Watch Party!    </a:t>
            </a:r>
            <a:endParaRPr b="0" sz="2450"/>
          </a:p>
          <a:p>
            <a:pPr indent="0" lvl="2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50"/>
              <a:buNone/>
            </a:pPr>
            <a:r>
              <a:t/>
            </a:r>
            <a:endParaRPr b="0" sz="2450"/>
          </a:p>
          <a:p>
            <a:pPr indent="-292735" lvl="0" marL="38404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50"/>
              <a:buChar char="■"/>
            </a:pPr>
            <a:r>
              <a:rPr b="0" lang="en" sz="2450"/>
              <a:t>November 22nd vs. Samford</a:t>
            </a:r>
            <a:endParaRPr b="0" sz="2450"/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200"/>
          </a:p>
        </p:txBody>
      </p:sp>
      <p:pic>
        <p:nvPicPr>
          <p:cNvPr id="108" name="Google Shape;108;g30060178d49_0_28"/>
          <p:cNvPicPr preferRelativeResize="0"/>
          <p:nvPr/>
        </p:nvPicPr>
        <p:blipFill rotWithShape="1">
          <a:blip r:embed="rId3">
            <a:alphaModFix/>
          </a:blip>
          <a:srcRect b="67087" l="0" r="0" t="0"/>
          <a:stretch/>
        </p:blipFill>
        <p:spPr>
          <a:xfrm>
            <a:off x="5710425" y="3520750"/>
            <a:ext cx="3017525" cy="124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30060178d49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3363" y="1158768"/>
            <a:ext cx="2971649" cy="202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8c474b6942_0_11"/>
          <p:cNvSpPr txBox="1"/>
          <p:nvPr>
            <p:ph type="title"/>
          </p:nvPr>
        </p:nvSpPr>
        <p:spPr>
          <a:xfrm>
            <a:off x="655050" y="470175"/>
            <a:ext cx="78339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  <p:pic>
        <p:nvPicPr>
          <p:cNvPr id="115" name="Google Shape;115;g38c474b6942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6800" y="44850"/>
            <a:ext cx="5070400" cy="425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8c474b6942_0_11"/>
          <p:cNvSpPr txBox="1"/>
          <p:nvPr/>
        </p:nvSpPr>
        <p:spPr>
          <a:xfrm>
            <a:off x="994650" y="4543275"/>
            <a:ext cx="715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https://orleans-home-fragrances-aggie-moms-candles.cheddarup.com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230348f91_0_11"/>
          <p:cNvSpPr txBox="1"/>
          <p:nvPr>
            <p:ph type="title"/>
          </p:nvPr>
        </p:nvSpPr>
        <p:spPr>
          <a:xfrm>
            <a:off x="655050" y="470175"/>
            <a:ext cx="78339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  <p:pic>
        <p:nvPicPr>
          <p:cNvPr id="122" name="Google Shape;122;g3a230348f91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863" y="396787"/>
            <a:ext cx="8384275" cy="361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3a230348f91_0_11"/>
          <p:cNvSpPr txBox="1"/>
          <p:nvPr/>
        </p:nvSpPr>
        <p:spPr>
          <a:xfrm>
            <a:off x="1751850" y="4274150"/>
            <a:ext cx="564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https://table.pamperedchef.com/party/2698706mhw</a:t>
            </a:r>
            <a:endParaRPr b="1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