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hl39wMP8u9sm9WAdh/reVhh9xa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customschemas.google.com/relationships/presentationmetadata" Target="meta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c252084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8ac252084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545da251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2545da251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69f646a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b69f646a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c474b694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8c474b694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c9eada53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0c9eada53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692a3b3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b692a3b3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c474b694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8c474b694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692a3b36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b692a3b36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c474b694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8c474b69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692a3b3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b692a3b3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a9faeb4ca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2ba9faeb4ca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b692a3b36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b692a3b36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2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2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35353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4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" name="Google Shape;27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" name="Google Shape;5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20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20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2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2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21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ypress.aggiemoms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c252084e_0_13"/>
          <p:cNvSpPr txBox="1"/>
          <p:nvPr>
            <p:ph type="ctrTitle"/>
          </p:nvPr>
        </p:nvSpPr>
        <p:spPr>
          <a:xfrm>
            <a:off x="3833675" y="1400400"/>
            <a:ext cx="5186100" cy="23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Cypress </a:t>
            </a:r>
            <a:br>
              <a:rPr lang="en" sz="3600"/>
            </a:br>
            <a:r>
              <a:rPr lang="en" sz="3600"/>
              <a:t>Texas A&amp;M University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/>
              <a:t>Mothers’ Club</a:t>
            </a:r>
            <a:endParaRPr sz="3600"/>
          </a:p>
        </p:txBody>
      </p:sp>
      <p:sp>
        <p:nvSpPr>
          <p:cNvPr id="73" name="Google Shape;73;g28ac252084e_0_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/>
              <a:t>January 12</a:t>
            </a:r>
            <a:r>
              <a:rPr lang="en" sz="2400"/>
              <a:t>, 2026 General Meeting</a:t>
            </a:r>
            <a:endParaRPr b="1" sz="2400"/>
          </a:p>
        </p:txBody>
      </p:sp>
      <p:pic>
        <p:nvPicPr>
          <p:cNvPr id="74" name="Google Shape;74;g28ac252084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350" y="833950"/>
            <a:ext cx="2933652" cy="2933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2545da251c_0_137" title="IMG_2976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838" y="101425"/>
            <a:ext cx="37403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69f646ac2_0_0"/>
          <p:cNvSpPr txBox="1"/>
          <p:nvPr>
            <p:ph type="title"/>
          </p:nvPr>
        </p:nvSpPr>
        <p:spPr>
          <a:xfrm>
            <a:off x="309750" y="232425"/>
            <a:ext cx="85245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4500"/>
              <a:t>UPCOMING MEETINGS</a:t>
            </a:r>
            <a:r>
              <a:rPr lang="en" sz="3400"/>
              <a:t>			</a:t>
            </a:r>
            <a:endParaRPr sz="3400"/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February 9</a:t>
            </a:r>
            <a:r>
              <a:rPr lang="en" sz="3000"/>
              <a:t>	 - </a:t>
            </a:r>
            <a:r>
              <a:rPr lang="en" sz="2600"/>
              <a:t>Fighting Texas Aggie Band</a:t>
            </a:r>
            <a:endParaRPr sz="26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12 Fire Wines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	Apple delivery</a:t>
            </a:r>
            <a:endParaRPr sz="27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March 16 - </a:t>
            </a:r>
            <a:r>
              <a:rPr lang="en" sz="2700"/>
              <a:t>Patriot Paws of Aggieland</a:t>
            </a:r>
            <a:endParaRPr sz="27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St. Patrick’s Day celebration</a:t>
            </a:r>
            <a:endParaRPr sz="2700"/>
          </a:p>
          <a:p>
            <a:pPr indent="4572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700"/>
              <a:t>Aggie Mom 2026-2027 Elections</a:t>
            </a:r>
            <a:r>
              <a:rPr lang="en" sz="3400"/>
              <a:t> </a:t>
            </a:r>
            <a:endParaRPr sz="34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400"/>
              <a:t>April 13 - </a:t>
            </a:r>
            <a:r>
              <a:rPr lang="en" sz="2700"/>
              <a:t>Career Center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0" sz="2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493525" y="712150"/>
            <a:ext cx="8421000" cy="42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AGGIES SHARE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Good Bull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Prayer Requests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2400"/>
              <a:t>Mom Brags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0" l="20327" r="17202" t="0"/>
          <a:stretch/>
        </p:blipFill>
        <p:spPr>
          <a:xfrm>
            <a:off x="4156675" y="712138"/>
            <a:ext cx="4217026" cy="37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290800" y="511650"/>
            <a:ext cx="86316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Until next month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Federation of Texas A&amp;M Mothers’ Clubs Facebook Group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Texas Aggie Mom’s Boutique on Facebook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/>
              <a:t>Group Picture</a:t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g38c474b6942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599" y="137163"/>
            <a:ext cx="5584800" cy="48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c9eada533_0_26"/>
          <p:cNvSpPr txBox="1"/>
          <p:nvPr>
            <p:ph type="title"/>
          </p:nvPr>
        </p:nvSpPr>
        <p:spPr>
          <a:xfrm>
            <a:off x="1000275" y="224275"/>
            <a:ext cx="86316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Approve Minutes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0" name="Google Shape;80;g30c9eada533_0_26"/>
          <p:cNvSpPr txBox="1"/>
          <p:nvPr/>
        </p:nvSpPr>
        <p:spPr>
          <a:xfrm>
            <a:off x="1559175" y="1642900"/>
            <a:ext cx="6438300" cy="20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ember 2025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sng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https://cypress.aggiemoms.org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Club Meetings &amp; Events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	Member Resources</a:t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b692a3b366_0_6"/>
          <p:cNvSpPr txBox="1"/>
          <p:nvPr>
            <p:ph type="title"/>
          </p:nvPr>
        </p:nvSpPr>
        <p:spPr>
          <a:xfrm>
            <a:off x="647100" y="224275"/>
            <a:ext cx="89847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Guest</a:t>
            </a:r>
            <a:r>
              <a:rPr lang="en"/>
              <a:t> Speakers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>
              <a:solidFill>
                <a:srgbClr val="A7A7A7"/>
              </a:solidFill>
            </a:endParaRPr>
          </a:p>
        </p:txBody>
      </p:sp>
      <p:sp>
        <p:nvSpPr>
          <p:cNvPr id="86" name="Google Shape;86;g3b692a3b366_0_6"/>
          <p:cNvSpPr txBox="1"/>
          <p:nvPr/>
        </p:nvSpPr>
        <p:spPr>
          <a:xfrm>
            <a:off x="647100" y="1642900"/>
            <a:ext cx="5700000" cy="28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4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Aggie Achievemates</a:t>
            </a:r>
            <a:endParaRPr b="1" sz="4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Zoom Call -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McCall, Heather &amp; Marco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</a:t>
            </a:r>
            <a:endParaRPr b="1"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https://www.instagram.com/aggieachievemates/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g3b692a3b36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6175" y="2414750"/>
            <a:ext cx="2578125" cy="25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c474b6942_0_11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93" name="Google Shape;93;g38c474b6942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6800" y="231775"/>
            <a:ext cx="5070400" cy="425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8c474b6942_0_11"/>
          <p:cNvSpPr txBox="1"/>
          <p:nvPr/>
        </p:nvSpPr>
        <p:spPr>
          <a:xfrm>
            <a:off x="994650" y="4543275"/>
            <a:ext cx="715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https://orleans-home-fragrances-aggie-moms-candles.cheddarup.com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692a3b366_0_19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00" name="Google Shape;100;g3b692a3b366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4168" y="0"/>
            <a:ext cx="39756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c474b6942_0_6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06" name="Google Shape;106;g38c474b6942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4950" y="0"/>
            <a:ext cx="6134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692a3b366_0_0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12" name="Google Shape;112;g3b692a3b366_0_0" title="Hats Off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800" y="69263"/>
            <a:ext cx="5970405" cy="500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ba9faeb4ca_0_68"/>
          <p:cNvSpPr txBox="1"/>
          <p:nvPr/>
        </p:nvSpPr>
        <p:spPr>
          <a:xfrm>
            <a:off x="1412975" y="1614825"/>
            <a:ext cx="573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Board Reports</a:t>
            </a:r>
            <a:endParaRPr b="1" sz="50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0000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692a3b366_0_13"/>
          <p:cNvSpPr txBox="1"/>
          <p:nvPr>
            <p:ph type="title"/>
          </p:nvPr>
        </p:nvSpPr>
        <p:spPr>
          <a:xfrm>
            <a:off x="655050" y="470175"/>
            <a:ext cx="7833900" cy="45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A7A7A7"/>
              </a:solidFill>
            </a:endParaRPr>
          </a:p>
        </p:txBody>
      </p:sp>
      <p:pic>
        <p:nvPicPr>
          <p:cNvPr id="123" name="Google Shape;123;g3b692a3b366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525" y="0"/>
            <a:ext cx="65669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