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Lobster"/>
      <p:regular r:id="rId24"/>
    </p:embeddedFont>
    <p:embeddedFont>
      <p:font typeface="Lato"/>
      <p:regular r:id="rId25"/>
      <p:bold r:id="rId26"/>
      <p:italic r:id="rId27"/>
      <p:boldItalic r:id="rId28"/>
    </p:embeddedFont>
    <p:embeddedFont>
      <p:font typeface="Oswald SemiBold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1" roundtripDataSignature="AMtx7miMFyEPQt4a/15n16gHwrlVIEBW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Lobster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OswaldSemi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ac252084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g28ac252084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692a3b36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b692a3b36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b69f646a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b69f646a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c474b694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8c474b694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c9eada53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g30c9eada53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8c474b694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38c474b694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b692a3b36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3b692a3b36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b692a3b36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b692a3b36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a9faeb4c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2ba9faeb4c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2545da251c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2545da251c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bd9e6a9fa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bd9e6a9fa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c474b694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8c474b694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3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1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1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22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2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22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353535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1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14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15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15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15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16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16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1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17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" name="Google Shape;34;p17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" name="Google Shape;35;p1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1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17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1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19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19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2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20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20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2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2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21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ypress.aggiemoms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ac252084e_0_13"/>
          <p:cNvSpPr txBox="1"/>
          <p:nvPr>
            <p:ph type="ctrTitle"/>
          </p:nvPr>
        </p:nvSpPr>
        <p:spPr>
          <a:xfrm>
            <a:off x="3833675" y="1400400"/>
            <a:ext cx="5186100" cy="23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Cypress </a:t>
            </a:r>
            <a:br>
              <a:rPr lang="en" sz="3600"/>
            </a:br>
            <a:r>
              <a:rPr lang="en" sz="3600"/>
              <a:t>Texas A&amp;M University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Mothers’ Club</a:t>
            </a:r>
            <a:endParaRPr sz="3600"/>
          </a:p>
        </p:txBody>
      </p:sp>
      <p:sp>
        <p:nvSpPr>
          <p:cNvPr id="73" name="Google Shape;73;g28ac252084e_0_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February 9</a:t>
            </a:r>
            <a:r>
              <a:rPr lang="en" sz="2400"/>
              <a:t>, 2026 General Meeting</a:t>
            </a:r>
            <a:endParaRPr b="1" sz="2400"/>
          </a:p>
        </p:txBody>
      </p:sp>
      <p:pic>
        <p:nvPicPr>
          <p:cNvPr id="74" name="Google Shape;74;g28ac252084e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350" y="833950"/>
            <a:ext cx="2933652" cy="2933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b692a3b366_0_13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129" name="Google Shape;129;g3b692a3b366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199" y="0"/>
            <a:ext cx="61016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69f646ac2_0_0"/>
          <p:cNvSpPr txBox="1"/>
          <p:nvPr>
            <p:ph type="title"/>
          </p:nvPr>
        </p:nvSpPr>
        <p:spPr>
          <a:xfrm>
            <a:off x="309750" y="232425"/>
            <a:ext cx="85245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500"/>
              <a:t>UPCOMING MEETINGS</a:t>
            </a:r>
            <a:r>
              <a:rPr lang="en" sz="3400"/>
              <a:t>			</a:t>
            </a:r>
            <a:endParaRPr sz="3400"/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5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400"/>
              <a:t>March 16 - </a:t>
            </a:r>
            <a:r>
              <a:rPr lang="en" sz="2700"/>
              <a:t>Career Center/Career Closet</a:t>
            </a:r>
            <a:endParaRPr sz="2700"/>
          </a:p>
          <a:p>
            <a:pPr indent="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700"/>
              <a:t>St. Patrick’s Day celebration</a:t>
            </a:r>
            <a:endParaRPr sz="2700"/>
          </a:p>
          <a:p>
            <a:pPr indent="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700"/>
              <a:t>Aggie Mom 2026-2027 Elections</a:t>
            </a:r>
            <a:r>
              <a:rPr lang="en" sz="3400"/>
              <a:t> </a:t>
            </a:r>
            <a:endParaRPr sz="34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400"/>
              <a:t>April 13 - </a:t>
            </a:r>
            <a:r>
              <a:rPr lang="en" sz="2700"/>
              <a:t>Patriot Paws of Aggieland</a:t>
            </a:r>
            <a:endParaRPr sz="27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700"/>
              <a:t>	Wildflyer Mead &amp; Beer</a:t>
            </a:r>
            <a:endParaRPr sz="27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700"/>
              <a:t>May 4 - Scholarship Awards</a:t>
            </a:r>
            <a:endParaRPr sz="27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700"/>
              <a:t>	2026 - 2027 Board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t/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/>
          <p:nvPr>
            <p:ph type="title"/>
          </p:nvPr>
        </p:nvSpPr>
        <p:spPr>
          <a:xfrm>
            <a:off x="493525" y="712150"/>
            <a:ext cx="8421000" cy="42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AGGIES SHARE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Good Bull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Prayer Requests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Mom Brags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 b="0" l="20327" r="17202" t="0"/>
          <a:stretch/>
        </p:blipFill>
        <p:spPr>
          <a:xfrm>
            <a:off x="4156675" y="712138"/>
            <a:ext cx="4217026" cy="37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/>
          <p:nvPr>
            <p:ph type="title"/>
          </p:nvPr>
        </p:nvSpPr>
        <p:spPr>
          <a:xfrm>
            <a:off x="290800" y="511650"/>
            <a:ext cx="86316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Until next month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Federation of Texas A&amp;M Mothers’ Clubs Facebook Group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Texas Aggie Mom’s Boutique on Facebook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Group Picture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38c474b6942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599" y="137163"/>
            <a:ext cx="5584800" cy="48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c9eada533_0_26"/>
          <p:cNvSpPr txBox="1"/>
          <p:nvPr>
            <p:ph type="title"/>
          </p:nvPr>
        </p:nvSpPr>
        <p:spPr>
          <a:xfrm>
            <a:off x="1000275" y="224275"/>
            <a:ext cx="86316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Approve Minutes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  <p:sp>
        <p:nvSpPr>
          <p:cNvPr id="80" name="Google Shape;80;g30c9eada533_0_26"/>
          <p:cNvSpPr txBox="1"/>
          <p:nvPr/>
        </p:nvSpPr>
        <p:spPr>
          <a:xfrm>
            <a:off x="1559175" y="1642900"/>
            <a:ext cx="6438300" cy="20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January 2026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sng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https://cypress.aggiemoms.org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	Club Meetings &amp; Events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	Member Resources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c474b6942_0_11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86" name="Google Shape;86;g38c474b6942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6800" y="231775"/>
            <a:ext cx="5070400" cy="42515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8c474b6942_0_11"/>
          <p:cNvSpPr txBox="1"/>
          <p:nvPr/>
        </p:nvSpPr>
        <p:spPr>
          <a:xfrm>
            <a:off x="994650" y="4543275"/>
            <a:ext cx="715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https://orleans-home-fragrances-aggie-moms-candles.cheddarup.com</a:t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b692a3b366_0_19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93" name="Google Shape;93;g3b692a3b366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127" y="736388"/>
            <a:ext cx="2837274" cy="367072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b692a3b366_0_19"/>
          <p:cNvSpPr txBox="1"/>
          <p:nvPr/>
        </p:nvSpPr>
        <p:spPr>
          <a:xfrm>
            <a:off x="3446450" y="1248000"/>
            <a:ext cx="5592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Caramel Apple </a:t>
            </a:r>
            <a:endParaRPr sz="40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Fundraiser Pick Up</a:t>
            </a:r>
            <a:endParaRPr sz="40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** Don’t forget your apples</a:t>
            </a:r>
            <a:endParaRPr sz="40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b692a3b366_0_6"/>
          <p:cNvSpPr txBox="1"/>
          <p:nvPr>
            <p:ph type="title"/>
          </p:nvPr>
        </p:nvSpPr>
        <p:spPr>
          <a:xfrm>
            <a:off x="647100" y="224275"/>
            <a:ext cx="89847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Guest Speakers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  <p:sp>
        <p:nvSpPr>
          <p:cNvPr id="100" name="Google Shape;100;g3b692a3b366_0_6"/>
          <p:cNvSpPr txBox="1"/>
          <p:nvPr/>
        </p:nvSpPr>
        <p:spPr>
          <a:xfrm>
            <a:off x="647100" y="1642900"/>
            <a:ext cx="5700000" cy="28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4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Fighting Texas Aggie Band</a:t>
            </a:r>
            <a:endParaRPr b="1" i="0" sz="4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Zoom Call </a:t>
            </a:r>
            <a:endParaRPr b="1" i="0" sz="3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b="1" i="0" sz="3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https://www.instagram.com/aggieachievemates/</a:t>
            </a:r>
            <a:endParaRPr b="1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1" name="Google Shape;101;g3b692a3b366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000" y="2519425"/>
            <a:ext cx="3532425" cy="23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a9faeb4ca_0_68"/>
          <p:cNvSpPr txBox="1"/>
          <p:nvPr/>
        </p:nvSpPr>
        <p:spPr>
          <a:xfrm>
            <a:off x="1412975" y="1614825"/>
            <a:ext cx="573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Board Reports</a:t>
            </a:r>
            <a:endParaRPr b="1" i="0" sz="5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545da251c_0_137"/>
          <p:cNvSpPr txBox="1"/>
          <p:nvPr/>
        </p:nvSpPr>
        <p:spPr>
          <a:xfrm>
            <a:off x="4911775" y="1071100"/>
            <a:ext cx="34914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Aggie Moms &amp; Dads Social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Sunday, March 1st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Wildflyer Mead &amp; Beer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16481 County Road 319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Navasota, TX 77868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Aggie Moms bring your husbands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Family friendly environment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Have your Aggie meet you there</a:t>
            </a:r>
            <a:endParaRPr sz="180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112" name="Google Shape;112;g32545da251c_0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25" y="152400"/>
            <a:ext cx="37399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bd9e6a9fa5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c474b6942_0_6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123" name="Google Shape;123;g38c474b6942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950" y="0"/>
            <a:ext cx="6134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