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0" roundtripDataSignature="AMtx7mjJMf+BWCOK8yMBvptgmhZGse4f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F5186F-2490-4AFB-B95D-07FADE51B152}">
  <a:tblStyle styleId="{B5F5186F-2490-4AFB-B95D-07FADE51B15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regular.fntdata"/><Relationship Id="rId21" Type="http://schemas.openxmlformats.org/officeDocument/2006/relationships/slide" Target="slides/slide15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ac252084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28ac252084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05553b23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d05553b23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bd9e6a9fa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3bd9e6a9fa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b69f646a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3b69f646a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c474b694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8c474b694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c9eada53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30c9eada53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b692a3b36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3b692a3b36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05553b23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3d05553b23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a9faeb4c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2ba9faeb4c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d06a3beb5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3d06a3beb5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692a3b36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b692a3b36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068f1d65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3d068f1d65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d05553b23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3d05553b23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2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22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14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1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p1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1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17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19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20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20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2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2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21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ypress.aggiemoms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ac252084e_0_13"/>
          <p:cNvSpPr txBox="1"/>
          <p:nvPr>
            <p:ph type="ctrTitle"/>
          </p:nvPr>
        </p:nvSpPr>
        <p:spPr>
          <a:xfrm>
            <a:off x="3833675" y="1400400"/>
            <a:ext cx="5186100" cy="23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Cypress </a:t>
            </a:r>
            <a:br>
              <a:rPr lang="en" sz="3600"/>
            </a:br>
            <a:r>
              <a:rPr lang="en" sz="3600"/>
              <a:t>Texas A&amp;M University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Mothers’ Club</a:t>
            </a:r>
            <a:endParaRPr sz="3600"/>
          </a:p>
        </p:txBody>
      </p:sp>
      <p:sp>
        <p:nvSpPr>
          <p:cNvPr id="73" name="Google Shape;73;g28ac252084e_0_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March 16</a:t>
            </a:r>
            <a:r>
              <a:rPr lang="en" sz="2400"/>
              <a:t>, 2026 General Meeting</a:t>
            </a:r>
            <a:endParaRPr b="1" sz="2400"/>
          </a:p>
        </p:txBody>
      </p:sp>
      <p:pic>
        <p:nvPicPr>
          <p:cNvPr id="74" name="Google Shape;74;g28ac252084e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350" y="833950"/>
            <a:ext cx="2933652" cy="293365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28ac252084e_0_13"/>
          <p:cNvSpPr txBox="1"/>
          <p:nvPr/>
        </p:nvSpPr>
        <p:spPr>
          <a:xfrm>
            <a:off x="6282675" y="490175"/>
            <a:ext cx="3081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WiFi: ABCGuestWiFi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Anteater@11934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6" name="Google Shape;76;g28ac252084e_0_13" title="Cypress Aggie Moms Group Pag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6800" y="2999700"/>
            <a:ext cx="1514975" cy="15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d05553b23a_0_6"/>
          <p:cNvSpPr txBox="1"/>
          <p:nvPr>
            <p:ph type="title"/>
          </p:nvPr>
        </p:nvSpPr>
        <p:spPr>
          <a:xfrm>
            <a:off x="309750" y="232425"/>
            <a:ext cx="85245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500"/>
              <a:t>UPCOMING EVENTS</a:t>
            </a:r>
            <a:r>
              <a:rPr lang="en" sz="3400"/>
              <a:t>			</a:t>
            </a:r>
            <a:endParaRPr sz="3400"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15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/>
              <a:t>March 26 - Singo Bingo</a:t>
            </a:r>
            <a:endParaRPr sz="2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/>
              <a:t>	The Barn @ Frio Grill</a:t>
            </a:r>
            <a:endParaRPr sz="27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/>
              <a:t>April 10 thru 12 - Family Weekend</a:t>
            </a:r>
            <a:endParaRPr sz="27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/>
              <a:t>April 10 - 11 - Aggie Mom Boutique</a:t>
            </a:r>
            <a:endParaRPr sz="27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3bd9e6a9fa5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2650" y="152400"/>
            <a:ext cx="48387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b69f646ac2_0_0"/>
          <p:cNvSpPr txBox="1"/>
          <p:nvPr>
            <p:ph type="title"/>
          </p:nvPr>
        </p:nvSpPr>
        <p:spPr>
          <a:xfrm>
            <a:off x="309750" y="232425"/>
            <a:ext cx="85245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500"/>
              <a:t>UPCOMING MEETINGS</a:t>
            </a:r>
            <a:r>
              <a:rPr lang="en" sz="3400"/>
              <a:t>			</a:t>
            </a:r>
            <a:endParaRPr sz="3400"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15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400"/>
              <a:t>April 13 - </a:t>
            </a:r>
            <a:r>
              <a:rPr lang="en" sz="2700"/>
              <a:t>Patriot Paws of Aggieland</a:t>
            </a:r>
            <a:endParaRPr sz="27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/>
              <a:t>	Wildflyer Mead &amp; Beer</a:t>
            </a:r>
            <a:endParaRPr sz="27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/>
              <a:t>May 4 - Scholarship Awards</a:t>
            </a:r>
            <a:endParaRPr sz="27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/>
              <a:t>	2026 - 2027 Board</a:t>
            </a:r>
            <a:endParaRPr sz="2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/>
          <p:nvPr>
            <p:ph type="title"/>
          </p:nvPr>
        </p:nvSpPr>
        <p:spPr>
          <a:xfrm>
            <a:off x="493525" y="712150"/>
            <a:ext cx="8421000" cy="42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AGGIES SHARE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Good Bull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Prayer Requests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Mom Brags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20327" r="17202" t="0"/>
          <a:stretch/>
        </p:blipFill>
        <p:spPr>
          <a:xfrm>
            <a:off x="4156675" y="712138"/>
            <a:ext cx="4217026" cy="37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>
            <p:ph type="title"/>
          </p:nvPr>
        </p:nvSpPr>
        <p:spPr>
          <a:xfrm>
            <a:off x="290800" y="511650"/>
            <a:ext cx="86316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Until next month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Federation of Texas A&amp;M Mothers’ Clubs Facebook Group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Texas Aggie Mom’s Boutique on Facebook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Group Picture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38c474b6942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9599" y="137163"/>
            <a:ext cx="5584800" cy="48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c9eada533_0_26"/>
          <p:cNvSpPr txBox="1"/>
          <p:nvPr>
            <p:ph type="title"/>
          </p:nvPr>
        </p:nvSpPr>
        <p:spPr>
          <a:xfrm>
            <a:off x="1000275" y="224275"/>
            <a:ext cx="86316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Approve Minutes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rgbClr val="A7A7A7"/>
              </a:solidFill>
            </a:endParaRPr>
          </a:p>
        </p:txBody>
      </p:sp>
      <p:sp>
        <p:nvSpPr>
          <p:cNvPr id="82" name="Google Shape;82;g30c9eada533_0_26"/>
          <p:cNvSpPr txBox="1"/>
          <p:nvPr/>
        </p:nvSpPr>
        <p:spPr>
          <a:xfrm>
            <a:off x="1559175" y="1642900"/>
            <a:ext cx="6438300" cy="20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February</a:t>
            </a: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2026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sng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https://cypress.aggiemoms.org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Club Meetings &amp; Events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Resources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b692a3b366_0_6"/>
          <p:cNvSpPr txBox="1"/>
          <p:nvPr>
            <p:ph type="title"/>
          </p:nvPr>
        </p:nvSpPr>
        <p:spPr>
          <a:xfrm>
            <a:off x="647100" y="224275"/>
            <a:ext cx="89847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Guest Speaker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rgbClr val="A7A7A7"/>
              </a:solidFill>
            </a:endParaRPr>
          </a:p>
        </p:txBody>
      </p:sp>
      <p:sp>
        <p:nvSpPr>
          <p:cNvPr id="88" name="Google Shape;88;g3b692a3b366_0_6"/>
          <p:cNvSpPr txBox="1"/>
          <p:nvPr/>
        </p:nvSpPr>
        <p:spPr>
          <a:xfrm>
            <a:off x="647100" y="1642900"/>
            <a:ext cx="7653600" cy="28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Texas A &amp; M Career Center</a:t>
            </a:r>
            <a:endParaRPr b="1" i="0" sz="4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b="1" lang="en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Paul Pausky ‘78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" name="Google Shape;89;g3b692a3b36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775" y="3875275"/>
            <a:ext cx="3731100" cy="9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05553b23a_0_1"/>
          <p:cNvSpPr txBox="1"/>
          <p:nvPr>
            <p:ph type="title"/>
          </p:nvPr>
        </p:nvSpPr>
        <p:spPr>
          <a:xfrm>
            <a:off x="619000" y="201850"/>
            <a:ext cx="86316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2026-2027 Board Elections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rgbClr val="A7A7A7"/>
              </a:solidFill>
            </a:endParaRPr>
          </a:p>
        </p:txBody>
      </p:sp>
      <p:sp>
        <p:nvSpPr>
          <p:cNvPr id="95" name="Google Shape;95;g3d05553b23a_0_1"/>
          <p:cNvSpPr txBox="1"/>
          <p:nvPr/>
        </p:nvSpPr>
        <p:spPr>
          <a:xfrm>
            <a:off x="1034475" y="1207950"/>
            <a:ext cx="7266300" cy="3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President - Kelly Breland</a:t>
            </a:r>
            <a:endParaRPr b="1"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President Elect - Tara McKenna</a:t>
            </a:r>
            <a:endParaRPr b="1"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VP at Large - Cindy King</a:t>
            </a:r>
            <a:endParaRPr b="1"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1st VP Membership - Betsy Moore</a:t>
            </a:r>
            <a:endParaRPr b="1"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2nd VP Meetings - open</a:t>
            </a:r>
            <a:endParaRPr b="1"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3rd VP Boutique - Jessi Merlo</a:t>
            </a:r>
            <a:endParaRPr b="1"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Board Treasurer - Glenda Ensley</a:t>
            </a:r>
            <a:endParaRPr b="1"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Secretary - open</a:t>
            </a:r>
            <a:endParaRPr b="1"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a9faeb4ca_0_68"/>
          <p:cNvSpPr txBox="1"/>
          <p:nvPr/>
        </p:nvSpPr>
        <p:spPr>
          <a:xfrm>
            <a:off x="1412975" y="1614825"/>
            <a:ext cx="5734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" sz="5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Board Reports</a:t>
            </a:r>
            <a:endParaRPr b="1" i="0" sz="5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d06a3beb5c_1_5"/>
          <p:cNvSpPr txBox="1"/>
          <p:nvPr>
            <p:ph type="title"/>
          </p:nvPr>
        </p:nvSpPr>
        <p:spPr>
          <a:xfrm>
            <a:off x="619000" y="201850"/>
            <a:ext cx="86316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Fundraising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rgbClr val="A7A7A7"/>
              </a:solidFill>
            </a:endParaRPr>
          </a:p>
        </p:txBody>
      </p:sp>
      <p:graphicFrame>
        <p:nvGraphicFramePr>
          <p:cNvPr id="106" name="Google Shape;106;g3d06a3beb5c_1_5"/>
          <p:cNvGraphicFramePr/>
          <p:nvPr/>
        </p:nvGraphicFramePr>
        <p:xfrm>
          <a:off x="4410400" y="20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{B5F5186F-2490-4AFB-B95D-07FADE51B152}</a:tableStyleId>
              </a:tblPr>
              <a:tblGrid>
                <a:gridCol w="1743075"/>
                <a:gridCol w="952500"/>
                <a:gridCol w="952500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</a:rPr>
                        <a:t>Profit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Tshirt sales w/CC Creations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Aug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$171.88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Angela Decorates profit share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July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$190.00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Kendra Scott profit share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Sep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$33.00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Pumpkin Bread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Nov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$261.54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Sweatshirts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Nov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$256.29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Ornaments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Dec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$279.08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Capps 3D profit share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Dec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$102.00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Candles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Dec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$145.14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Boutique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Fall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$813.02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Goody Bags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Oct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$1,295.00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Pampered Chef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Nov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$186.27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Big Hearts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Jan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$4,500.00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Munchoes Apples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Feb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$486.00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12 Fires Winery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Feb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$152.00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Spring Boutique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Apr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Goody Bags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Apr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Wildflyer Mead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Apr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May Silent Auction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May 25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$8,871.22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b692a3b366_0_13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12" name="Google Shape;112;g3b692a3b366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1199" y="0"/>
            <a:ext cx="61016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d068f1d65b_0_3"/>
          <p:cNvSpPr txBox="1"/>
          <p:nvPr/>
        </p:nvSpPr>
        <p:spPr>
          <a:xfrm>
            <a:off x="695275" y="164475"/>
            <a:ext cx="7197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" sz="4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Aggie Mom Boutique</a:t>
            </a:r>
            <a:endParaRPr b="1" i="0" sz="42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" name="Google Shape;118;g3d068f1d65b_0_3"/>
          <p:cNvSpPr txBox="1"/>
          <p:nvPr/>
        </p:nvSpPr>
        <p:spPr>
          <a:xfrm>
            <a:off x="941975" y="1101650"/>
            <a:ext cx="71100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MSC - 2nd Floor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Friday, April 10th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	10:00 - 4:30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Saturday, April 11th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	10:00 - 4:00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9" name="Google Shape;119;g3d068f1d65b_0_3" title="Untitled design (22).png"/>
          <p:cNvPicPr preferRelativeResize="0"/>
          <p:nvPr/>
        </p:nvPicPr>
        <p:blipFill rotWithShape="1">
          <a:blip r:embed="rId3">
            <a:alphaModFix/>
          </a:blip>
          <a:srcRect b="13919" l="13656" r="11555" t="0"/>
          <a:stretch/>
        </p:blipFill>
        <p:spPr>
          <a:xfrm>
            <a:off x="5022674" y="927250"/>
            <a:ext cx="3899350" cy="252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d068f1d65b_0_3" title="Cypress Aggie Moms Group Pag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1904" y="3518050"/>
            <a:ext cx="1514975" cy="15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05553b23a_0_10"/>
          <p:cNvSpPr txBox="1"/>
          <p:nvPr/>
        </p:nvSpPr>
        <p:spPr>
          <a:xfrm>
            <a:off x="695275" y="164475"/>
            <a:ext cx="7197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" sz="4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Aggie Mom Boutique</a:t>
            </a:r>
            <a:endParaRPr b="1" i="0" sz="42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g3d05553b23a_0_10"/>
          <p:cNvSpPr txBox="1"/>
          <p:nvPr/>
        </p:nvSpPr>
        <p:spPr>
          <a:xfrm>
            <a:off x="941975" y="1584925"/>
            <a:ext cx="4306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Kyle Cavan Jewelers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Etched in Time Creations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7" name="Google Shape;127;g3d05553b23a_0_10"/>
          <p:cNvPicPr preferRelativeResize="0"/>
          <p:nvPr/>
        </p:nvPicPr>
        <p:blipFill rotWithShape="1">
          <a:blip r:embed="rId3">
            <a:alphaModFix/>
          </a:blip>
          <a:srcRect b="12045" l="5657" r="4544" t="24362"/>
          <a:stretch/>
        </p:blipFill>
        <p:spPr>
          <a:xfrm>
            <a:off x="5181150" y="3101950"/>
            <a:ext cx="1947226" cy="183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d05553b23a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0654" y="1437027"/>
            <a:ext cx="1435275" cy="145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