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jj9N3fb5ynHE7WA+nxKLocubGy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9D3999-1049-4E6A-AE60-336EF46F3E9C}">
  <a:tblStyle styleId="{8D9D3999-1049-4E6A-AE60-336EF46F3E9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69f646a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b69f646a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692a3b3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b692a3b3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5e85eff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d5e85eff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06a3beb5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d06a3beb5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692a3b36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b692a3b36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068f1d65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d068f1d65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05553b2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d05553b2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ypress.aggiemom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April 13</a:t>
            </a:r>
            <a:r>
              <a:rPr lang="en" sz="2400"/>
              <a:t>, 2026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8ac252084e_0_13"/>
          <p:cNvSpPr txBox="1"/>
          <p:nvPr/>
        </p:nvSpPr>
        <p:spPr>
          <a:xfrm>
            <a:off x="6282675" y="490175"/>
            <a:ext cx="308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WiFi: ABCGuestWiFi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Anteater@11934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g28ac252084e_0_13" title="Cypress Aggie Moms Group Page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6800" y="2999700"/>
            <a:ext cx="1514975" cy="1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69f646ac2_0_0"/>
          <p:cNvSpPr txBox="1"/>
          <p:nvPr>
            <p:ph type="title"/>
          </p:nvPr>
        </p:nvSpPr>
        <p:spPr>
          <a:xfrm>
            <a:off x="309750" y="232425"/>
            <a:ext cx="85245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May 4</a:t>
            </a:r>
            <a:r>
              <a:rPr lang="en" sz="2700"/>
              <a:t> - Scholarship Awards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2026 - 2027 Board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2" name="Google Shape;82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March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2026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692a3b366_0_6"/>
          <p:cNvSpPr txBox="1"/>
          <p:nvPr>
            <p:ph type="title"/>
          </p:nvPr>
        </p:nvSpPr>
        <p:spPr>
          <a:xfrm>
            <a:off x="647100" y="224275"/>
            <a:ext cx="89847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Guest Speaker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pic>
        <p:nvPicPr>
          <p:cNvPr id="88" name="Google Shape;88;g3b692a3b36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3097"/>
            <a:ext cx="9144000" cy="273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5e85eff63_0_2"/>
          <p:cNvSpPr txBox="1"/>
          <p:nvPr>
            <p:ph type="title"/>
          </p:nvPr>
        </p:nvSpPr>
        <p:spPr>
          <a:xfrm>
            <a:off x="647100" y="224275"/>
            <a:ext cx="89847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Wildflyer Mead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pic>
        <p:nvPicPr>
          <p:cNvPr id="94" name="Google Shape;94;g3d5e85eff63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25" y="1468050"/>
            <a:ext cx="8269137" cy="353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9faeb4ca_0_68"/>
          <p:cNvSpPr txBox="1"/>
          <p:nvPr/>
        </p:nvSpPr>
        <p:spPr>
          <a:xfrm>
            <a:off x="1412975" y="1614825"/>
            <a:ext cx="573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Board Reports</a:t>
            </a:r>
            <a:endParaRPr b="1" i="0" sz="5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06a3beb5c_1_5"/>
          <p:cNvSpPr txBox="1"/>
          <p:nvPr>
            <p:ph type="title"/>
          </p:nvPr>
        </p:nvSpPr>
        <p:spPr>
          <a:xfrm>
            <a:off x="619000" y="201850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Fundraising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graphicFrame>
        <p:nvGraphicFramePr>
          <p:cNvPr id="105" name="Google Shape;105;g3d06a3beb5c_1_5"/>
          <p:cNvGraphicFramePr/>
          <p:nvPr/>
        </p:nvGraphicFramePr>
        <p:xfrm>
          <a:off x="4410400" y="20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{8D9D3999-1049-4E6A-AE60-336EF46F3E9C}</a:tableStyleId>
              </a:tblPr>
              <a:tblGrid>
                <a:gridCol w="1743075"/>
                <a:gridCol w="952500"/>
                <a:gridCol w="952500"/>
              </a:tblGrid>
              <a:tr h="2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chemeClr val="lt1"/>
                          </a:solidFill>
                        </a:rPr>
                        <a:t>Profit</a:t>
                      </a:r>
                      <a:endParaRPr b="1"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Tshirt sales w/CC Creations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Aug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$171.88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Angela Decorates profit share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July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$190.00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Kendra Scott profit share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Sep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$33.00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Pumpkin Bread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$261.54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Sweatshirts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$256.29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Ornaments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$279.08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Capps 3D profit share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$102.00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Candles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Dec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$145.14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Boutique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Fall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$813.02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Goody Bags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Oct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$1,295.00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Pampered Chef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Nov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$186.27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Big Hearts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Jan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$4,500.00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Munchoes Apples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Feb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$486.00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12 Fires Winery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Feb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$152.00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Spring Boutique *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</a:rPr>
                        <a:t>$2,000.00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Goody Bags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Wildflyer Mead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Apr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May Silent Auction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lt1"/>
                          </a:solidFill>
                        </a:rPr>
                        <a:t>May 25</a:t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</a:rPr>
                        <a:t>$10,871.22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692a3b366_0_13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11" name="Google Shape;111;g3b692a3b366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4763"/>
            <a:ext cx="6667500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068f1d65b_0_3"/>
          <p:cNvSpPr txBox="1"/>
          <p:nvPr/>
        </p:nvSpPr>
        <p:spPr>
          <a:xfrm>
            <a:off x="695275" y="164475"/>
            <a:ext cx="719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Aggie Mom Boutique</a:t>
            </a:r>
            <a:endParaRPr b="1" i="0" sz="4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g3d068f1d65b_0_3"/>
          <p:cNvSpPr txBox="1"/>
          <p:nvPr/>
        </p:nvSpPr>
        <p:spPr>
          <a:xfrm>
            <a:off x="538275" y="995775"/>
            <a:ext cx="7110000" cy="5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THANK YOU!!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Heather LaFleur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Shannon Wingo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Kristin Duncan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Christina Leopold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Kelly Breland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Jennifer Randle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Jacinda Lopez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Tara McKenna</a:t>
            </a:r>
            <a:endParaRPr b="1" sz="2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18;g3d068f1d65b_0_3" title="Untitled design (22).png"/>
          <p:cNvPicPr preferRelativeResize="0"/>
          <p:nvPr/>
        </p:nvPicPr>
        <p:blipFill rotWithShape="1">
          <a:blip r:embed="rId3">
            <a:alphaModFix/>
          </a:blip>
          <a:srcRect b="13919" l="13656" r="11555" t="0"/>
          <a:stretch/>
        </p:blipFill>
        <p:spPr>
          <a:xfrm>
            <a:off x="5022674" y="927250"/>
            <a:ext cx="3899350" cy="252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d068f1d65b_0_3" title="Cypress Aggie Moms Group Page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1904" y="3518050"/>
            <a:ext cx="1514975" cy="15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05553b23a_0_6"/>
          <p:cNvSpPr txBox="1"/>
          <p:nvPr>
            <p:ph type="title"/>
          </p:nvPr>
        </p:nvSpPr>
        <p:spPr>
          <a:xfrm>
            <a:off x="309750" y="232425"/>
            <a:ext cx="85245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EVENTS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March 26 - Singo Bingo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The Barn @ Frio Grill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April 10 thru 12 - Family Weekend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April 10 - 11 - Aggie Mom Boutique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